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FECF-97C5-4DF6-B2B5-220592680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FA998-CCBC-4F87-99C8-C0F01EBFD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52F48-EA59-473E-9E8C-3AE68C6C7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211A-A3C0-49AA-B9CB-B0166013E935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E7AAB-50C3-402D-91CF-765BABF4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97F1-E5DF-4904-8E23-FB942240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99357-BE28-450D-A321-21A43D8AD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0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96DC-60E9-46E0-AC99-6D8CC46A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1D841-433F-4F74-BE83-E4425F8E0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4F2B0-A668-406D-9309-E277364FD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211A-A3C0-49AA-B9CB-B0166013E935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B00DC-E1D1-49EE-9E97-D85EDE219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46774-0C06-4A0F-A8F5-63B99EDB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99357-BE28-450D-A321-21A43D8AD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6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510A95-25C9-45EC-9D55-7A4C23215D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30B7E-2E5A-415F-AC2F-B49474B27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0ED6C-1EEC-4E0E-9AAB-D5F17B83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211A-A3C0-49AA-B9CB-B0166013E935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1843B-B15C-468D-9A0D-B9EA5D19D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2229E-410B-49C2-9D36-3A69819F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99357-BE28-450D-A321-21A43D8AD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67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11C3-2082-440E-AFBD-6F6DFBA1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DFB82-3162-40EA-8032-89D60819B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6B559-9D6D-4FA8-AC04-91D19EF2E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211A-A3C0-49AA-B9CB-B0166013E935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6E991-8650-4458-A39E-850288C73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72C6E-6519-4F27-9BA5-AF0F30D6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99357-BE28-450D-A321-21A43D8AD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39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12FF-7245-4A00-B132-780AC0B50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2BA8E-7006-4943-A940-C2A449021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42B56-D0FB-4ADD-AC6B-1184446FC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211A-A3C0-49AA-B9CB-B0166013E935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AD9A4-B1DF-45F1-9874-7D7237B9A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D7F90-760F-45AA-9416-99CCDEF3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99357-BE28-450D-A321-21A43D8AD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8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F352-76A1-46B6-8C13-58B7E2D56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7B40C-70EA-446B-B79A-A26ABC86F6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76E44-AB99-40D5-B8AB-9D644B955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D3560-29CB-4224-9E18-29626BFC6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211A-A3C0-49AA-B9CB-B0166013E935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E7442-CF36-4F9B-9250-D4250209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FB3A-5669-4EAE-B466-B5E5BEA2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99357-BE28-450D-A321-21A43D8AD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3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334D-CB8C-4773-A34F-180DC0BE7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586B2-C516-4983-8AA4-BCA707717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ADF65A-CB4E-4F78-998F-BD2325608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BD639-3B04-419C-89A6-94FAFAC51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2C830-5206-4B8B-8F1C-CA2247311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FCE187-A7E1-4EAA-8DBC-47F972932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211A-A3C0-49AA-B9CB-B0166013E935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1560E-34CE-4109-99BB-9951615BC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5D4E64-DF5C-44E4-B65D-2D00D4239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99357-BE28-450D-A321-21A43D8AD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4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23C9-57AF-4AB9-B0E3-038E45AB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E4AD0-2898-48AF-A380-205963689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211A-A3C0-49AA-B9CB-B0166013E935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D3B0F2-5FC9-4068-8C8C-5DA886990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143C6-1DF4-458B-847F-9B58B95AC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99357-BE28-450D-A321-21A43D8AD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26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6F8BF0-78E2-4B5D-8237-72A762189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211A-A3C0-49AA-B9CB-B0166013E935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B3752-7F5E-4F1D-9D50-918723AA9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3B7C5-95BC-4A6D-A46A-4882059D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99357-BE28-450D-A321-21A43D8AD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7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7DE7D-BB4B-4EAF-A731-269084562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1E9D0-0396-4431-B6BB-5333ABB3D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58F6D-0696-45CA-8029-32D7994B1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11527-1D42-46BC-AFDA-89425C81C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211A-A3C0-49AA-B9CB-B0166013E935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3D68C-E43A-4C9F-B96E-5BF239B95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38B87-DBE8-49E7-A875-B01A27C55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99357-BE28-450D-A321-21A43D8AD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34AFC-FF79-4CF0-A855-4AEC511D3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609A54-64A4-457F-AAC1-66A7C3FF2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95F18-72B1-4C2E-8118-B935295FB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8D361-3C18-477A-9610-5F4969CA4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211A-A3C0-49AA-B9CB-B0166013E935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14618-4AD8-4B74-8D69-120017C24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F0A12-C5BA-4F90-ADC9-5B2545AC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99357-BE28-450D-A321-21A43D8AD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5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1DBF9E-176B-4293-8F92-EC74BA42A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F9E1B-21C1-49AF-89D1-C95EDD922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761BD-B1B6-4F77-9E03-DCECD009A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0211A-A3C0-49AA-B9CB-B0166013E935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D128A-EAE1-4F88-A349-65C7FDE33C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81CA4-6F32-4E88-8CC5-68E3E4DC4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99357-BE28-450D-A321-21A43D8AD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1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72F0FF-7857-4F4F-8FE2-9892D8B0C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1"/>
          <a:stretch/>
        </p:blipFill>
        <p:spPr>
          <a:xfrm>
            <a:off x="218662" y="139146"/>
            <a:ext cx="6248400" cy="60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91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966527-90DD-46CC-B17D-08F05CC2E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3" t="22029" r="40652" b="26087"/>
          <a:stretch/>
        </p:blipFill>
        <p:spPr>
          <a:xfrm>
            <a:off x="159028" y="178905"/>
            <a:ext cx="6279424" cy="34745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ABAC71-7136-461D-B4F4-1F92F372A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7" y="3729042"/>
            <a:ext cx="6279424" cy="29202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BB7D7E-5327-43C8-ABC9-166EFD7A11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" t="24058" r="33642" b="37536"/>
          <a:stretch/>
        </p:blipFill>
        <p:spPr>
          <a:xfrm>
            <a:off x="6526694" y="178905"/>
            <a:ext cx="5506278" cy="19275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1879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ECA726-E988-4596-BD07-2ECFB1749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6" t="17971" r="50000" b="21159"/>
          <a:stretch/>
        </p:blipFill>
        <p:spPr>
          <a:xfrm>
            <a:off x="149086" y="139147"/>
            <a:ext cx="6602873" cy="50391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5972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2D930-341C-4AF1-A89F-00B5990C1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3" y="171451"/>
            <a:ext cx="9925878" cy="55833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8172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C03D1-D0D4-486C-8824-778A9ACAF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52" t="10435" r="6005" b="12029"/>
          <a:stretch/>
        </p:blipFill>
        <p:spPr>
          <a:xfrm>
            <a:off x="198782" y="149087"/>
            <a:ext cx="7076661" cy="531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37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7CF499-B223-4999-AE01-18B892447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0" t="31265" r="24185" b="26812"/>
          <a:stretch/>
        </p:blipFill>
        <p:spPr>
          <a:xfrm>
            <a:off x="437322" y="944217"/>
            <a:ext cx="6138302" cy="248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EEB62-64C8-440A-8EE3-0CB6F17C4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07" t="34058" r="22228" b="29276"/>
          <a:stretch/>
        </p:blipFill>
        <p:spPr>
          <a:xfrm>
            <a:off x="6649279" y="944216"/>
            <a:ext cx="2995488" cy="2484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BCC706-49B0-4568-9309-A636D65B6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619" b="86803"/>
          <a:stretch/>
        </p:blipFill>
        <p:spPr>
          <a:xfrm>
            <a:off x="3631478" y="590094"/>
            <a:ext cx="1936600" cy="3143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A464A4-1221-4DD8-AE9C-5BBCD307467C}"/>
              </a:ext>
            </a:extLst>
          </p:cNvPr>
          <p:cNvSpPr/>
          <p:nvPr/>
        </p:nvSpPr>
        <p:spPr>
          <a:xfrm>
            <a:off x="437322" y="590093"/>
            <a:ext cx="9216505" cy="283890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174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194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</cp:revision>
  <dcterms:created xsi:type="dcterms:W3CDTF">2022-09-12T16:41:34Z</dcterms:created>
  <dcterms:modified xsi:type="dcterms:W3CDTF">2022-09-13T09:48:22Z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2022-09-12T16:41:35Z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efc9d9b3-4354-4042-9383-9c8c25813796</vt:lpwstr>
  </property>
  <property fmtid="{D5CDD505-2E9C-101B-9397-08002B2CF9AE}" pid="8" name="MSIP_Label_19540963-e559-4020-8a90-fe8a502c2801_ContentBits">
    <vt:lpwstr>0</vt:lpwstr>
  </property>
</Properties>
</file>